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5" r:id="rId9"/>
    <p:sldId id="262" r:id="rId10"/>
    <p:sldId id="263" r:id="rId11"/>
    <p:sldId id="264" r:id="rId12"/>
    <p:sldId id="268" r:id="rId13"/>
    <p:sldId id="271" r:id="rId14"/>
    <p:sldId id="280" r:id="rId15"/>
    <p:sldId id="269" r:id="rId16"/>
    <p:sldId id="276" r:id="rId17"/>
    <p:sldId id="270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6/5/2023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6/5/2023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981C-602A-428F-BAC5-A9DE04FCE50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22F9-BCCC-463B-AB42-2960D17F492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1161-44ED-45F5-A936-9EABFA4D4C1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CF0-B35F-4F9E-9003-3CA112261CA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0C2D-E3B7-48CE-B6AB-9ED7FA4724B3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B625-72C3-4389-821F-5D082CC03BA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4BAF-2A13-4B36-8128-7D11AEC72F1F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719A-6F8F-48D3-9EC3-1AEF95D6300D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8A95-C8B9-4C40-9424-A1284E753BA7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DD4B-292B-4636-9D0E-BE912A19007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EB2F-A470-4C8C-8117-C27C07102195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F48CA5-CA88-4EE7-A8DA-3706A622DAF6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hdr="0" ft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otion.so/ANDROG-dadfa849cb1844f0a99e2a96395fcfe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blob/main/androg/src/main/resources/mappers/AddressMapper.xml" TargetMode="External"/><Relationship Id="rId3" Type="http://schemas.openxmlformats.org/officeDocument/2006/relationships/image" Target="../media/image47.jpeg"/><Relationship Id="rId7" Type="http://schemas.openxmlformats.org/officeDocument/2006/relationships/hyperlink" Target="https://github.com/KORIT-JKL/androg-portfolio-app/blob/main/androg/src/main/java/com/korit/androg/androg/repository/AddressRepository.java" TargetMode="External"/><Relationship Id="rId2" Type="http://schemas.openxmlformats.org/officeDocument/2006/relationships/hyperlink" Target="https://github.com/KORIT-JKL/androg-portfolio-app/blob/main/front_androg/src/pages/Address/Address.j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androg/src/main/java/com/korit/androg/androg/service/AddressService.jav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github.com/KORIT-JKL/androg-portfolio-app/tree/main/androg/src/main/java/com/korit/androg/androg/dto/address" TargetMode="External"/><Relationship Id="rId10" Type="http://schemas.openxmlformats.org/officeDocument/2006/relationships/hyperlink" Target="https://github.com/KORIT-JKL/androg-portfolio-app/blob/main/androg/src/main/java/com/korit/androg/androg/dto/address/AddressRespDto.java" TargetMode="External"/><Relationship Id="rId4" Type="http://schemas.openxmlformats.org/officeDocument/2006/relationships/hyperlink" Target="https://github.com/KORIT-JKL/androg-portfolio-app/blob/main/androg/src/main/java/com/korit/androg/androg/controller/AddressController.java" TargetMode="External"/><Relationship Id="rId9" Type="http://schemas.openxmlformats.org/officeDocument/2006/relationships/hyperlink" Target="https://github.com/KORIT-JKL/androg-portfolio-app/blob/main/androg/src/main/java/com/korit/androg/androg/entity/Address.jav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tree/main/androg/src/main/java/com/korit/androg/androg/dto/review" TargetMode="External"/><Relationship Id="rId13" Type="http://schemas.openxmlformats.org/officeDocument/2006/relationships/hyperlink" Target="https://github.com/KORIT-JKL/androg-portfolio-app/blob/main/androg/src/main/java/com/korit/androg/androg/dto/review/ReviewRespDto.java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github.com/KORIT-JKL/androg-portfolio-app/blob/main/androg/src/main/java/com/korit/androg/androg/controller/ReviewController.java" TargetMode="External"/><Relationship Id="rId12" Type="http://schemas.openxmlformats.org/officeDocument/2006/relationships/hyperlink" Target="https://github.com/KORIT-JKL/androg-portfolio-app/blob/main/androg/src/main/java/com/korit/androg/androg/entity/Review.java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front_androg/src/pages/Review/Review.js" TargetMode="External"/><Relationship Id="rId11" Type="http://schemas.openxmlformats.org/officeDocument/2006/relationships/hyperlink" Target="https://github.com/KORIT-JKL/androg-portfolio-app/blob/main/androg/src/main/resources/mappers/ReviewMapper.xml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s://github.com/KORIT-JKL/androg-portfolio-app/blob/main/androg/src/main/java/com/korit/androg/androg/repository/ReviewRepository.java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github.com/KORIT-JKL/androg-portfolio-app/blob/main/androg/src/main/java/com/korit/androg/androg/service/ReviewService.ja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java/com/korit/androg/androg/service/CartService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resources/mappers/AdminReviewMapper.x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B1EFC-C32F-5E1C-F8B8-8F7A7AB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280" cy="852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ERD </a:t>
            </a:r>
            <a:r>
              <a:rPr lang="ko-KR" altLang="en-US" sz="3200" dirty="0" smtClean="0">
                <a:ea typeface="Microsoft GothicNeo"/>
                <a:cs typeface="Microsoft GothicNeo"/>
              </a:rPr>
              <a:t>명세서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6B7998C-4C2D-D6B5-B436-F5F5B66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7337"/>
            <a:ext cx="11125199" cy="54946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840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>
                <a:ea typeface="맑은 고딕" panose="020B0503020000020004" pitchFamily="50" charset="-127"/>
                <a:cs typeface="+mj-lt"/>
              </a:rPr>
              <a:t>ANDROG 프로젝트 </a:t>
            </a:r>
            <a:r>
              <a:rPr lang="ko-KR" altLang="en-US" sz="3200" dirty="0">
                <a:ea typeface="맑은 고딕" panose="020B0503020000020004" pitchFamily="50" charset="-127"/>
                <a:cs typeface="+mj-lt"/>
              </a:rPr>
              <a:t>일정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B009-2B10-59E5-CC74-55D6DF6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4650"/>
            <a:ext cx="9906000" cy="673712"/>
          </a:xfrm>
        </p:spPr>
        <p:txBody>
          <a:bodyPr lIns="109728" tIns="109728" rIns="109728" bIns="91440" anchor="t"/>
          <a:lstStyle/>
          <a:p>
            <a:r>
              <a:rPr lang="ko-KR" altLang="en-US">
                <a:ea typeface="Microsoft GothicNeo Light"/>
                <a:cs typeface="Microsoft GothicNeo Light"/>
              </a:rPr>
              <a:t>상세일정 표 : </a:t>
            </a:r>
            <a:r>
              <a:rPr lang="en-US" altLang="ko-KR">
                <a:ea typeface="+mn-lt"/>
                <a:cs typeface="+mn-lt"/>
                <a:hlinkClick r:id="rId2"/>
              </a:rPr>
              <a:t>ANDROG</a:t>
            </a:r>
            <a:r>
              <a:rPr lang="ko-KR" altLang="en-US">
                <a:ea typeface="+mn-lt"/>
                <a:cs typeface="+mn-lt"/>
                <a:hlinkClick r:id="rId2"/>
              </a:rPr>
              <a:t> 프로젝트 일정 표</a:t>
            </a:r>
            <a:endParaRPr lang="ko-KR">
              <a:ea typeface="Microsoft GothicNeo Light"/>
              <a:cs typeface="Microsoft GothicNeo Ligh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E79C26-96FF-3562-6E6D-FFB19B35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39" y="2630186"/>
            <a:ext cx="6521002" cy="34650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28"/>
            <a:ext cx="2692953" cy="6537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ea typeface="Microsoft GothicNeo"/>
                <a:cs typeface="Microsoft GothicNeo"/>
              </a:rPr>
              <a:t>화면구현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70" y="492065"/>
            <a:ext cx="2291147" cy="369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3" y="1261602"/>
            <a:ext cx="2859280" cy="244464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0" y="492065"/>
            <a:ext cx="2355717" cy="38873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6" y="1261602"/>
            <a:ext cx="2594571" cy="235224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1218769"/>
            <a:ext cx="2709985" cy="2444641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endCxn id="13" idx="1"/>
          </p:cNvCxnSpPr>
          <p:nvPr/>
        </p:nvCxnSpPr>
        <p:spPr>
          <a:xfrm flipV="1">
            <a:off x="3121758" y="677018"/>
            <a:ext cx="1416712" cy="82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2"/>
          </p:cNvCxnSpPr>
          <p:nvPr/>
        </p:nvCxnSpPr>
        <p:spPr>
          <a:xfrm flipH="1">
            <a:off x="5677677" y="861970"/>
            <a:ext cx="6367" cy="551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3"/>
            <a:endCxn id="27" idx="1"/>
          </p:cNvCxnSpPr>
          <p:nvPr/>
        </p:nvCxnSpPr>
        <p:spPr>
          <a:xfrm>
            <a:off x="6829617" y="677018"/>
            <a:ext cx="1428783" cy="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2"/>
          </p:cNvCxnSpPr>
          <p:nvPr/>
        </p:nvCxnSpPr>
        <p:spPr>
          <a:xfrm>
            <a:off x="9436259" y="880797"/>
            <a:ext cx="7293" cy="52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3859125"/>
            <a:ext cx="2709985" cy="2456879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847963" y="4691063"/>
            <a:ext cx="13095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1" y="4053602"/>
            <a:ext cx="1984306" cy="2067924"/>
          </a:xfrm>
          <a:prstGeom prst="rect">
            <a:avLst/>
          </a:prstGeom>
        </p:spPr>
      </p:pic>
      <p:cxnSp>
        <p:nvCxnSpPr>
          <p:cNvPr id="69" name="직선 화살표 연결선 68"/>
          <p:cNvCxnSpPr/>
          <p:nvPr/>
        </p:nvCxnSpPr>
        <p:spPr>
          <a:xfrm>
            <a:off x="3157538" y="4791075"/>
            <a:ext cx="535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92" y="4163830"/>
            <a:ext cx="1756375" cy="1926136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>
            <a:off x="5526690" y="4791075"/>
            <a:ext cx="641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82" y="3859125"/>
            <a:ext cx="2888314" cy="2575567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7845169" y="4691063"/>
            <a:ext cx="56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2971" y="6394671"/>
            <a:ext cx="818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주요기능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주소록에서 주소불러오기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새주소 추가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상세주소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전화번호 수정</a:t>
            </a:r>
            <a:endParaRPr lang="ko-KR" altLang="en-US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8" y="2000248"/>
            <a:ext cx="4457419" cy="275149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8" y="1976400"/>
            <a:ext cx="3556266" cy="281467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58" y="1964744"/>
            <a:ext cx="3782305" cy="2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92971" y="6394671"/>
            <a:ext cx="112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주요기능</a:t>
            </a:r>
            <a:r>
              <a:rPr lang="en-US" altLang="ko-KR" dirty="0" smtClean="0"/>
              <a:t>: BAG</a:t>
            </a:r>
            <a:r>
              <a:rPr lang="ko-KR" altLang="en-US" dirty="0" smtClean="0"/>
              <a:t>에서 상품불러오기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선택한 상품만 구매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 시 카트에서 해당품목 비우고 </a:t>
            </a:r>
            <a:r>
              <a:rPr lang="ko-KR" altLang="en-US" dirty="0" err="1" smtClean="0"/>
              <a:t>주문기록에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1178331"/>
            <a:ext cx="1900286" cy="21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0" y="1188709"/>
            <a:ext cx="1747970" cy="2133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2" y="1251653"/>
            <a:ext cx="1886138" cy="2080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800866"/>
            <a:ext cx="2930105" cy="2212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567913" y="2271561"/>
            <a:ext cx="1203031" cy="1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676221" y="2255308"/>
            <a:ext cx="1076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49637" y="5802035"/>
            <a:ext cx="1665263" cy="1542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" y="3666503"/>
            <a:ext cx="2632581" cy="22897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325" y="5667375"/>
            <a:ext cx="1017560" cy="2889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20" y="3779901"/>
            <a:ext cx="3132881" cy="19187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90" y="3866528"/>
            <a:ext cx="2070435" cy="18008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" y="1666767"/>
            <a:ext cx="4246145" cy="31817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33" y="2013383"/>
            <a:ext cx="5654434" cy="23212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4" y="2392117"/>
            <a:ext cx="8643198" cy="16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57358" cy="1186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코드- 주소록 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08A1-8171-3C1F-C8E8-67856F09DA90}"/>
              </a:ext>
            </a:extLst>
          </p:cNvPr>
          <p:cNvSpPr txBox="1"/>
          <p:nvPr/>
        </p:nvSpPr>
        <p:spPr>
          <a:xfrm>
            <a:off x="8436608" y="2170582"/>
            <a:ext cx="327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2"/>
              </a:rPr>
              <a:t>주소록페이지 Front 코드 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C351-6B32-3CCC-3CC8-649F4DE44F72}"/>
              </a:ext>
            </a:extLst>
          </p:cNvPr>
          <p:cNvSpPr txBox="1"/>
          <p:nvPr/>
        </p:nvSpPr>
        <p:spPr>
          <a:xfrm>
            <a:off x="257888" y="5982828"/>
            <a:ext cx="93709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Microsoft GothicNeo Light"/>
                <a:cs typeface="Microsoft GothicNeo Light"/>
              </a:rPr>
              <a:t>주요기능 : 주소지 추가,  수정, 삭제, 기본 배송지 설정 기능</a:t>
            </a:r>
            <a:r>
              <a:rPr lang="ko-KR" altLang="en-US">
                <a:ea typeface="Microsoft GothicNeo Light"/>
                <a:cs typeface="Microsoft GothicNeo Light"/>
              </a:rPr>
              <a:t> </a:t>
            </a:r>
          </a:p>
          <a:p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13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5375C35-B4F4-9BF3-32CD-956EB43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7" y="403017"/>
            <a:ext cx="3285836" cy="140450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CBA2711-A9D6-54E6-763B-7633B244CB5C}"/>
              </a:ext>
            </a:extLst>
          </p:cNvPr>
          <p:cNvSpPr txBox="1"/>
          <p:nvPr/>
        </p:nvSpPr>
        <p:spPr>
          <a:xfrm>
            <a:off x="8438029" y="3941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4"/>
              </a:rPr>
              <a:t>Controller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CA634A8-4C87-BAAE-44E4-93FAE4C0B085}"/>
              </a:ext>
            </a:extLst>
          </p:cNvPr>
          <p:cNvSpPr txBox="1"/>
          <p:nvPr/>
        </p:nvSpPr>
        <p:spPr>
          <a:xfrm>
            <a:off x="8435228" y="2616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5"/>
              </a:rPr>
              <a:t>ReqDto</a:t>
            </a:r>
            <a:endParaRPr lang="ko-KR" altLang="en-US" b="1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AEE885E-45B8-BF2D-148B-80E85B5A3358}"/>
              </a:ext>
            </a:extLst>
          </p:cNvPr>
          <p:cNvSpPr txBox="1"/>
          <p:nvPr/>
        </p:nvSpPr>
        <p:spPr>
          <a:xfrm>
            <a:off x="8438029" y="4389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Service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E6DB78B-EA8B-0402-A36B-38F386F57708}"/>
              </a:ext>
            </a:extLst>
          </p:cNvPr>
          <p:cNvSpPr txBox="1"/>
          <p:nvPr/>
        </p:nvSpPr>
        <p:spPr>
          <a:xfrm>
            <a:off x="8438029" y="4838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7"/>
              </a:rPr>
              <a:t>Repository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895B896-E481-AA65-1A24-9717EC041248}"/>
              </a:ext>
            </a:extLst>
          </p:cNvPr>
          <p:cNvSpPr txBox="1"/>
          <p:nvPr/>
        </p:nvSpPr>
        <p:spPr>
          <a:xfrm>
            <a:off x="8438029" y="5241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8"/>
              </a:rPr>
              <a:t>Mepper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899120B6-085A-654F-B002-39A7A3262FB9}"/>
              </a:ext>
            </a:extLst>
          </p:cNvPr>
          <p:cNvSpPr txBox="1"/>
          <p:nvPr/>
        </p:nvSpPr>
        <p:spPr>
          <a:xfrm>
            <a:off x="8435227" y="3490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9"/>
              </a:rPr>
              <a:t>Entity</a:t>
            </a:r>
            <a:endParaRPr lang="ko-KR" altLang="en-US" b="1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DA14469-6D6B-5FB3-C99D-34BCE20E09D1}"/>
              </a:ext>
            </a:extLst>
          </p:cNvPr>
          <p:cNvSpPr txBox="1"/>
          <p:nvPr/>
        </p:nvSpPr>
        <p:spPr>
          <a:xfrm>
            <a:off x="8435227" y="3064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10"/>
              </a:rPr>
              <a:t>RespDto</a:t>
            </a:r>
            <a:endParaRPr lang="ko-KR" altLang="en-US" b="1"/>
          </a:p>
        </p:txBody>
      </p:sp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6B12E17-7C32-9E5F-592C-64516EF79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871" y="1186846"/>
            <a:ext cx="6060139" cy="47980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BAEAF-B44F-567D-D4A1-7C0CA19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2"/>
            <a:ext cx="9906000" cy="12929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 - 사용자 리뷰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</a:t>
            </a:r>
          </a:p>
        </p:txBody>
      </p:sp>
      <p:pic>
        <p:nvPicPr>
          <p:cNvPr id="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B1390363-3649-345B-B5A0-FF71C79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68" y="313370"/>
            <a:ext cx="3285836" cy="140450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75E238A-6E0F-10B2-8EDD-B0668190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461911"/>
            <a:ext cx="4143934" cy="213002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374910-E86C-870A-1FC0-ECD18931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" y="3961925"/>
            <a:ext cx="3112993" cy="2441593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9FF4F8-5BAA-6BD9-A605-068DAB28C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88" y="3434570"/>
            <a:ext cx="2743200" cy="305927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5FE94C-97C2-89C8-B0C9-8DE1E7BFFA78}"/>
              </a:ext>
            </a:extLst>
          </p:cNvPr>
          <p:cNvSpPr/>
          <p:nvPr/>
        </p:nvSpPr>
        <p:spPr>
          <a:xfrm>
            <a:off x="1694889" y="3193676"/>
            <a:ext cx="818029" cy="6835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2159F3-317A-1A64-3ABE-E530A5EE925F}"/>
              </a:ext>
            </a:extLst>
          </p:cNvPr>
          <p:cNvSpPr/>
          <p:nvPr/>
        </p:nvSpPr>
        <p:spPr>
          <a:xfrm>
            <a:off x="3249705" y="4888566"/>
            <a:ext cx="851647" cy="549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E28FB-45D5-3F81-FF7E-6A46ED9C770D}"/>
              </a:ext>
            </a:extLst>
          </p:cNvPr>
          <p:cNvSpPr txBox="1"/>
          <p:nvPr/>
        </p:nvSpPr>
        <p:spPr>
          <a:xfrm>
            <a:off x="8264338" y="1820955"/>
            <a:ext cx="322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리뷰 페이지 Front 부분 코드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78222-D3C6-89B3-3A50-DF95946ACEF4}"/>
              </a:ext>
            </a:extLst>
          </p:cNvPr>
          <p:cNvSpPr txBox="1"/>
          <p:nvPr/>
        </p:nvSpPr>
        <p:spPr>
          <a:xfrm>
            <a:off x="8281147" y="3560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7"/>
              </a:rPr>
              <a:t>Controller 코드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27DDEA2-ED3F-DF7B-1847-6F4446C5FBAC}"/>
              </a:ext>
            </a:extLst>
          </p:cNvPr>
          <p:cNvSpPr txBox="1"/>
          <p:nvPr/>
        </p:nvSpPr>
        <p:spPr>
          <a:xfrm>
            <a:off x="8278346" y="2235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8"/>
              </a:rPr>
              <a:t>ReqDto</a:t>
            </a:r>
            <a:endParaRPr lang="ko-KR" altLang="en-US" b="1" dirty="0">
              <a:hlinkClick r:id="rId8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67EFDDB-EBB6-9930-4940-12DE9A989D0C}"/>
              </a:ext>
            </a:extLst>
          </p:cNvPr>
          <p:cNvSpPr txBox="1"/>
          <p:nvPr/>
        </p:nvSpPr>
        <p:spPr>
          <a:xfrm>
            <a:off x="8281147" y="4008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9"/>
              </a:rPr>
              <a:t>Service 코드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5D5876-3E2B-6F37-5B85-2457F7A9D861}"/>
              </a:ext>
            </a:extLst>
          </p:cNvPr>
          <p:cNvSpPr txBox="1"/>
          <p:nvPr/>
        </p:nvSpPr>
        <p:spPr>
          <a:xfrm>
            <a:off x="8281147" y="4457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0"/>
              </a:rPr>
              <a:t>Repository 코드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F0C4784-3C62-F88B-95E4-A1E13C9643AE}"/>
              </a:ext>
            </a:extLst>
          </p:cNvPr>
          <p:cNvSpPr txBox="1"/>
          <p:nvPr/>
        </p:nvSpPr>
        <p:spPr>
          <a:xfrm>
            <a:off x="8281147" y="4860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ea typeface="Microsoft GothicNeo Light"/>
                <a:cs typeface="Microsoft GothicNeo Light"/>
                <a:hlinkClick r:id="rId11"/>
              </a:rPr>
              <a:t>M</a:t>
            </a:r>
            <a:r>
              <a:rPr lang="en-US" altLang="ko-KR" b="1" dirty="0" smtClean="0">
                <a:ea typeface="Microsoft GothicNeo Light"/>
                <a:cs typeface="Microsoft GothicNeo Light"/>
                <a:hlinkClick r:id="rId11"/>
              </a:rPr>
              <a:t>a</a:t>
            </a:r>
            <a:r>
              <a:rPr lang="ko-KR" altLang="en-US" b="1" dirty="0" err="1" smtClean="0">
                <a:ea typeface="Microsoft GothicNeo Light"/>
                <a:cs typeface="Microsoft GothicNeo Light"/>
                <a:hlinkClick r:id="rId11"/>
              </a:rPr>
              <a:t>pper</a:t>
            </a:r>
            <a:endParaRPr lang="ko-KR" altLang="en-US" b="1" dirty="0">
              <a:ea typeface="Microsoft GothicNeo Light"/>
              <a:cs typeface="Microsoft GothicNeo Light"/>
              <a:hlinkClick r:id="rId11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9BA3512-5F84-E874-FA90-EBF89C62EB77}"/>
              </a:ext>
            </a:extLst>
          </p:cNvPr>
          <p:cNvSpPr txBox="1"/>
          <p:nvPr/>
        </p:nvSpPr>
        <p:spPr>
          <a:xfrm>
            <a:off x="8278345" y="3109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2"/>
              </a:rPr>
              <a:t>Entity</a:t>
            </a:r>
            <a:endParaRPr lang="ko-KR" altLang="en-US" b="1" dirty="0">
              <a:hlinkClick r:id="rId1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1EA52EAA-8E44-606A-591B-A2A1824C4634}"/>
              </a:ext>
            </a:extLst>
          </p:cNvPr>
          <p:cNvSpPr txBox="1"/>
          <p:nvPr/>
        </p:nvSpPr>
        <p:spPr>
          <a:xfrm>
            <a:off x="8278345" y="2683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3"/>
              </a:rPr>
              <a:t>RespDto</a:t>
            </a:r>
            <a:endParaRPr lang="ko-KR" altLang="en-US" b="1" dirty="0">
              <a:hlinkClick r:id="rId13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1"/>
            <a:ext cx="11073539" cy="10121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 상품 페이지(</a:t>
            </a:r>
            <a:r>
              <a:rPr lang="ko-KR" altLang="en-US" sz="3200" dirty="0" err="1">
                <a:ea typeface="Microsoft GothicNeo"/>
                <a:cs typeface="Microsoft GothicNeo"/>
              </a:rPr>
              <a:t>상세정보,장바구니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3" descr="텍스트, 의류, 바지이(가) 표시된 사진&#10;&#10;자동 생성된 설명">
            <a:extLst>
              <a:ext uri="{FF2B5EF4-FFF2-40B4-BE49-F238E27FC236}">
                <a16:creationId xmlns:a16="http://schemas.microsoft.com/office/drawing/2014/main" id="{60808DFF-7A9C-2218-B521-7FE28F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95039"/>
            <a:ext cx="5584371" cy="479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B885-C060-5A78-E067-EB16BF9152A0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같은 이름의 상품 조회, 사이즈 선택, 상품 개수 설정</a:t>
            </a:r>
            <a:endParaRPr lang="ko-KR"/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DD39CF15-486C-5B08-6AA1-1E52729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197915"/>
            <a:ext cx="5867400" cy="4788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CE111-1B6A-6399-467C-3C3815F977FB}"/>
              </a:ext>
            </a:extLst>
          </p:cNvPr>
          <p:cNvSpPr txBox="1"/>
          <p:nvPr/>
        </p:nvSpPr>
        <p:spPr>
          <a:xfrm>
            <a:off x="8392886" y="4680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관리자페이지(상품코드)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5"/>
            <a:ext cx="7014239" cy="10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페이지(상품)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4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E753163E-3D42-B181-C09D-3B8F473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9101"/>
            <a:ext cx="4550229" cy="467954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4407265-E622-A63D-5CA0-58B7E03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249078"/>
            <a:ext cx="2743200" cy="481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2F1D-7F35-609E-AD66-98C937916A2E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상품 등록 , 상품 수정, 상품 품절</a:t>
            </a:r>
            <a:endParaRPr lang="ko-KR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6490A33-9EE0-9D6F-39BF-592C89AD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9" y="1068726"/>
            <a:ext cx="4180114" cy="4916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206"/>
            <a:ext cx="7644539" cy="834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페이지(리뷰 답변)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4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1F66D1A-B6E4-18A7-2737-B15BA5E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410279"/>
            <a:ext cx="10776856" cy="2197757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006AA55-2B8C-F4B8-8AB5-29F735EC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60588"/>
            <a:ext cx="10700655" cy="1942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B778C-AD6A-0CA9-62C5-0E58B9A609AA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리뷰 답변, 답변한 리뷰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91158-6C7F-DFB5-9196-67783032F4DB}"/>
              </a:ext>
            </a:extLst>
          </p:cNvPr>
          <p:cNvSpPr txBox="1"/>
          <p:nvPr/>
        </p:nvSpPr>
        <p:spPr>
          <a:xfrm>
            <a:off x="6400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관리자페이지(리뷰코드)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>
                <a:ea typeface="Microsoft GothicNeo Light"/>
                <a:cs typeface="Microsoft GothicNeo Light"/>
              </a:rPr>
              <a:t>팀원소개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API 명세서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ERD </a:t>
            </a:r>
            <a:r>
              <a:rPr lang="ko-KR" altLang="en-US" sz="2400" dirty="0" smtClean="0">
                <a:ea typeface="Microsoft GothicNeo Light"/>
                <a:cs typeface="Microsoft GothicNeo Light"/>
              </a:rPr>
              <a:t>명세서</a:t>
            </a:r>
            <a:endParaRPr lang="en-US" altLang="ko-KR" sz="2400" dirty="0" smtClean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 smtClean="0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화면 구현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주요기능</a:t>
            </a: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돌아보기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875085" cy="711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돌아보기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89" y="893830"/>
            <a:ext cx="1238415" cy="14198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043303"/>
            <a:ext cx="997987" cy="12803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24" y="987672"/>
            <a:ext cx="1071820" cy="139161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TextBox 5"/>
          <p:cNvSpPr txBox="1"/>
          <p:nvPr/>
        </p:nvSpPr>
        <p:spPr>
          <a:xfrm>
            <a:off x="4692923" y="3173909"/>
            <a:ext cx="25945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끝냈을 땐 수업에서 배운 내용으로 바탕으로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끝을 내었기 때문에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뿌듯했지만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한편으로는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아쉬움도 많이 남았던 프로젝트였습니다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진행하면서 알게 된 점이 너무나도 많았기도 했고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시간을 아꼈더라면 더 많은 기능과 더 좋은 코드를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있었을 텐데 라는 생각이 많이 들었습니다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또 프로젝트를 해야 한다면 더 좋은 프로젝트를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있을 거라는 확신이 생겨서 좋은 경험이었던 거 같습니다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670" y="3163951"/>
            <a:ext cx="22684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처음에 코드를 깔끔하게 정리를 하지 않거나 무분별한 컴포넌트를 만들면 오히려 코드가 더러워진다는 걸 배웠다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내가 만들고 싶었던 기능들을 하나씩 구현해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나갈때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마다 기존의 배웠던 것들을 복습하는 느낌과 새로운 기능을 만들면서 더 성장하는 느낌을 받아서 좋았다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팀장과 팀원들의 실력도 좋고 소통도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원활해서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팀합이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좋았다라는 걸 느꼈다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기간이 조금 더 길었다면 처음에 우리가 추가하고 싶었던 기능들까지 모두 구현했으면 하는 아쉬움이 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팀장님 덕분에 마무리를 잘했다고 생각한다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109" y="255913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성장하는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느낌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4058" y="255913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63807" y="3173909"/>
            <a:ext cx="220832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배운 것을 적용할 때 비로소 코드의 쓰임과 목적을 더 잘 알 수 있었다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시작전에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습득해두었더라면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더 깔끔하고 좋은 코드들이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나오지않았을까라는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아쉬움도 남지만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앞으로의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개발여정에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자양분이 된 것으로 만족한다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미진한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실력이였지만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우수한 팀원들과 함께해 프로젝트를 잘 마무리할 수 있었던 것 같고 많이 배우고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자극받는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시간이였다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52493" y="255913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자양분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</a:t>
            </a:r>
            <a:r>
              <a:rPr lang="ko-KR" altLang="en-US" dirty="0" smtClean="0">
                <a:latin typeface="맑은 고딕"/>
                <a:ea typeface="맑은 고딕"/>
              </a:rPr>
              <a:t>쇼핑몰 </a:t>
            </a:r>
            <a:r>
              <a:rPr lang="ko-KR" altLang="en-US" dirty="0">
                <a:latin typeface="맑은 고딕"/>
                <a:ea typeface="맑은 고딕"/>
              </a:rPr>
              <a:t>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 smtClean="0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 smtClean="0"/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  <a:endParaRPr lang="ko-KR" altLang="en-US" dirty="0">
              <a:latin typeface="Microsoft GothicNeo Light"/>
              <a:ea typeface="Microsoft GothicNeo Light"/>
              <a:cs typeface="Microsoft GothicNeo Light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프로젝트명 : </a:t>
            </a:r>
            <a:r>
              <a:rPr lang="ko-KR" altLang="en-US" sz="200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직무경험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데이터 연계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통합(단위) 테스트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" y="323203"/>
            <a:ext cx="3932237" cy="66753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</a:t>
            </a:r>
            <a:r>
              <a:rPr lang="ko-KR" altLang="en-US" sz="1400" dirty="0" smtClean="0">
                <a:ea typeface="Microsoft GothicNeo Light"/>
                <a:cs typeface="Microsoft GothicNeo Light"/>
              </a:rPr>
              <a:t>페이지</a:t>
            </a:r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44"/>
            <a:ext cx="3109479" cy="46842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4"/>
              </a:rPr>
              <a:t>https://kr.stussy.com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디자인</a:t>
            </a:r>
            <a:r>
              <a:rPr lang="en-US" altLang="ko-KR">
                <a:ea typeface="Microsoft GothicNeo Light"/>
                <a:cs typeface="Microsoft GothicNeo Light"/>
              </a:rPr>
              <a:t>,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5"/>
              </a:rPr>
              <a:t>https://</a:t>
            </a:r>
            <a:r>
              <a:rPr lang="en-US" altLang="ko-KR">
                <a:ea typeface="+mn-lt"/>
                <a:cs typeface="+mn-lt"/>
                <a:hlinkClick r:id="rId5"/>
              </a:rPr>
              <a:t>www</a:t>
            </a:r>
            <a:r>
              <a:rPr lang="ko-KR">
                <a:ea typeface="+mn-lt"/>
                <a:cs typeface="+mn-lt"/>
                <a:hlinkClick r:id="rId5"/>
              </a:rPr>
              <a:t>.</a:t>
            </a:r>
            <a:r>
              <a:rPr lang="en-US" altLang="ko-KR">
                <a:ea typeface="+mn-lt"/>
                <a:cs typeface="+mn-lt"/>
                <a:hlinkClick r:id="rId5"/>
              </a:rPr>
              <a:t>nike</a:t>
            </a:r>
            <a:r>
              <a:rPr lang="ko-KR">
                <a:ea typeface="+mn-lt"/>
                <a:cs typeface="+mn-lt"/>
                <a:hlinkClick r:id="rId5"/>
              </a:rPr>
              <a:t>.com</a:t>
            </a:r>
            <a:r>
              <a:rPr lang="en-US" altLang="ko-KR">
                <a:ea typeface="+mn-lt"/>
                <a:cs typeface="+mn-lt"/>
                <a:hlinkClick r:id="rId5"/>
              </a:rPr>
              <a:t>/kr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05"/>
            <a:ext cx="3269673" cy="6834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6" y="132413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42383" y="1503676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" y="186208"/>
            <a:ext cx="3756231" cy="783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9635" y="1801007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메인페이지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812551" y="3196604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812552" y="3517732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621065" y="319660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621066" y="3485074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40465" y="315306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40466" y="3485073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205436" y="316394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205437" y="3495959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4"/>
            <a:ext cx="3765468" cy="810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7324" y="1651906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784843" y="285485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784844" y="3175987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593357" y="283308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593358" y="314332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12757" y="281131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12758" y="3143329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177728" y="282220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177729" y="3154214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604242" y="472720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604243" y="5059214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FFDD1-D715-00CA-DC82-C11583EA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9"/>
            <a:ext cx="3075709" cy="794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API 명세서</a:t>
            </a:r>
          </a:p>
        </p:txBody>
      </p:sp>
      <p:pic>
        <p:nvPicPr>
          <p:cNvPr id="3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1C1655B-06A0-D2D1-7537-DE13074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245793"/>
            <a:ext cx="5736771" cy="5008670"/>
          </a:xfrm>
          <a:prstGeom prst="rect">
            <a:avLst/>
          </a:prstGeom>
        </p:spPr>
      </p:pic>
      <p:pic>
        <p:nvPicPr>
          <p:cNvPr id="4" name="그림 4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E417AC55-E34F-7593-6C8C-F7BD400C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9" y="1248594"/>
            <a:ext cx="5595257" cy="502483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202</TotalTime>
  <Words>569</Words>
  <Application>Microsoft Office PowerPoint</Application>
  <PresentationFormat>와이드스크린</PresentationFormat>
  <Paragraphs>214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참고 사이트</vt:lpstr>
      <vt:lpstr>개발환경</vt:lpstr>
      <vt:lpstr>메뉴 구조도 (User)</vt:lpstr>
      <vt:lpstr>메뉴 구조도 (Admin)</vt:lpstr>
      <vt:lpstr>API 명세서</vt:lpstr>
      <vt:lpstr>ERD 명세서</vt:lpstr>
      <vt:lpstr>ANDROG 프로젝트 일정</vt:lpstr>
      <vt:lpstr>화면구현</vt:lpstr>
      <vt:lpstr>주요기능 - 결제페이지 (강의진)</vt:lpstr>
      <vt:lpstr>주요기능 - 결제페이지 (강의진)</vt:lpstr>
      <vt:lpstr>주요기능 및 코드- 주소록 페이지 (정성현) </vt:lpstr>
      <vt:lpstr>주요기능 및 코드 - 사용자 리뷰 (정성현)</vt:lpstr>
      <vt:lpstr>주요기능- 상품 페이지(상세정보,장바구니) (이상현) </vt:lpstr>
      <vt:lpstr>주요기능- 관리자 페이지(상품) (이상현) </vt:lpstr>
      <vt:lpstr>주요기능- 관리자 페이지(리뷰 답변) (이상현) </vt:lpstr>
      <vt:lpstr>돌아보기 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ITPS</cp:lastModifiedBy>
  <cp:revision>33</cp:revision>
  <dcterms:created xsi:type="dcterms:W3CDTF">2023-06-03T07:21:47Z</dcterms:created>
  <dcterms:modified xsi:type="dcterms:W3CDTF">2023-06-05T08:26:28Z</dcterms:modified>
</cp:coreProperties>
</file>